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47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04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09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750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934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711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171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509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501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05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852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826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CAO</a:t>
            </a: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CAVALO</a:t>
            </a: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ABELHA</a:t>
            </a: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VACA</a:t>
            </a: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FORMIGA</a:t>
            </a:r>
          </a:p>
        </p:txBody>
      </p:sp>
    </p:spTree>
    <p:extLst>
      <p:ext uri="{BB962C8B-B14F-4D97-AF65-F5344CB8AC3E}">
        <p14:creationId xmlns:p14="http://schemas.microsoft.com/office/powerpoint/2010/main" val="9635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SUPORTAR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OVELHA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RAPOSA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GATO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COELHO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1550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PÁSSARO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LIBELULA</a:t>
            </a: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PATO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59877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</Words>
  <Application>Microsoft Office PowerPoint</Application>
  <PresentationFormat>Affichage à l'écran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Wüest Larissa (DCS)</dc:creator>
  <cp:lastModifiedBy>Wüest Larissa (DCS)</cp:lastModifiedBy>
  <cp:revision>3</cp:revision>
  <dcterms:created xsi:type="dcterms:W3CDTF">2019-06-27T07:52:45Z</dcterms:created>
  <dcterms:modified xsi:type="dcterms:W3CDTF">2019-08-13T08:08:50Z</dcterms:modified>
</cp:coreProperties>
</file>